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5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4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3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0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5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D973-ABB7-4AA0-8DCF-1511FDE5B456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AF72-5D15-41AD-9AE4-3376AE929D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35667" y="1881557"/>
            <a:ext cx="87172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sz="2400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GB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 International Conference on</a:t>
            </a:r>
          </a:p>
          <a:p>
            <a:pPr algn="ctr"/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“Colour Photography and Film: analysis, preservation, and conservation of analogue and digital materials”</a:t>
            </a:r>
          </a:p>
          <a:p>
            <a:pPr algn="ctr"/>
            <a:r>
              <a:rPr lang="en-GB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15-16 September 2022 – Firenze (Italy) </a:t>
            </a:r>
            <a:endParaRPr lang="en-US" sz="2400" i="1" dirty="0"/>
          </a:p>
        </p:txBody>
      </p:sp>
      <p:sp>
        <p:nvSpPr>
          <p:cNvPr id="11" name="Rectangle 10"/>
          <p:cNvSpPr/>
          <p:nvPr/>
        </p:nvSpPr>
        <p:spPr>
          <a:xfrm>
            <a:off x="1710265" y="4132047"/>
            <a:ext cx="87172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TITLE of presentation</a:t>
            </a:r>
          </a:p>
          <a:p>
            <a:pPr algn="ctr"/>
            <a:endParaRPr lang="en-GB" sz="2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Author(s)</a:t>
            </a:r>
          </a:p>
          <a:p>
            <a:pPr algn="ctr"/>
            <a:r>
              <a:rPr lang="en-GB" sz="2400" i="1" dirty="0">
                <a:latin typeface="Calibri" panose="020F0502020204030204" pitchFamily="34" charset="0"/>
              </a:rPr>
              <a:t>Affiliation, country</a:t>
            </a:r>
            <a:endParaRPr lang="en-US" sz="2400" i="1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14EF9F58-495B-F546-BAD5-1639632FDB1E}"/>
              </a:ext>
            </a:extLst>
          </p:cNvPr>
          <p:cNvGrpSpPr/>
          <p:nvPr/>
        </p:nvGrpSpPr>
        <p:grpSpPr>
          <a:xfrm>
            <a:off x="1742013" y="48870"/>
            <a:ext cx="8704591" cy="1080000"/>
            <a:chOff x="1773760" y="48870"/>
            <a:chExt cx="8704591" cy="1080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73760" y="150073"/>
              <a:ext cx="2259183" cy="900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69313" y="155780"/>
              <a:ext cx="2268907" cy="90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1332" y="208685"/>
              <a:ext cx="1579592" cy="900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6610" y="48870"/>
              <a:ext cx="1311741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395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342289" y="6555315"/>
            <a:ext cx="48497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sz="1200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GB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 Conference on 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“Colour Photography and Film” </a:t>
            </a:r>
            <a:r>
              <a:rPr lang="en-GB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15-16/09</a:t>
            </a:r>
            <a:r>
              <a:rPr lang="en-IE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GB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2022 – Firenze</a:t>
            </a:r>
            <a:endParaRPr lang="en-US" sz="1200" i="1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5ED67891-5632-B648-9A02-BCA3E3F34DD9}"/>
              </a:ext>
            </a:extLst>
          </p:cNvPr>
          <p:cNvGrpSpPr/>
          <p:nvPr/>
        </p:nvGrpSpPr>
        <p:grpSpPr>
          <a:xfrm>
            <a:off x="172366" y="6420821"/>
            <a:ext cx="3582384" cy="360000"/>
            <a:chOff x="91683" y="6380480"/>
            <a:chExt cx="3582384" cy="360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683" y="6380480"/>
              <a:ext cx="903670" cy="360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5235" y="6380480"/>
              <a:ext cx="907560" cy="36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9374" y="6380480"/>
              <a:ext cx="631840" cy="360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6817" y="6380480"/>
              <a:ext cx="43725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092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54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Utente di Microsoft Office</cp:lastModifiedBy>
  <cp:revision>8</cp:revision>
  <dcterms:created xsi:type="dcterms:W3CDTF">2022-07-15T09:24:09Z</dcterms:created>
  <dcterms:modified xsi:type="dcterms:W3CDTF">2022-07-15T12:42:18Z</dcterms:modified>
</cp:coreProperties>
</file>